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11" r:id="rId49"/>
    <p:sldId id="305" r:id="rId50"/>
    <p:sldId id="307" r:id="rId51"/>
    <p:sldId id="308" r:id="rId52"/>
    <p:sldId id="309" r:id="rId53"/>
    <p:sldId id="310" r:id="rId54"/>
    <p:sldId id="313" r:id="rId55"/>
    <p:sldId id="31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5E9F23-1337-4764-84AC-34A6834F5E97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6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Reflection_Refraction" id="{BE96F897-EC2A-4D72-A6C6-6C706279318B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Losses" id="{2C04AAC0-E884-44A3-BCB5-2012B1A80F5D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Dispersion_in_FO" id="{9286D305-3203-4FB0-B26F-A739AA48CE57}">
          <p14:sldIdLst>
            <p14:sldId id="299"/>
            <p14:sldId id="300"/>
            <p14:sldId id="301"/>
            <p14:sldId id="302"/>
            <p14:sldId id="303"/>
            <p14:sldId id="311"/>
            <p14:sldId id="305"/>
          </p14:sldIdLst>
        </p14:section>
        <p14:section name="Light_Sources_Detectors" id="{42CDD327-76D3-4537-BC9D-EFE3CEB889FD}">
          <p14:sldIdLst>
            <p14:sldId id="307"/>
            <p14:sldId id="308"/>
            <p14:sldId id="309"/>
            <p14:sldId id="310"/>
            <p14:sldId id="313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9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5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8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13A0-32A7-475D-AE7D-3A3BFD5430A6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8E309-7DAE-437E-89CE-C25607329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3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3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3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3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3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3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3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3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3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3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3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3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3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3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3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3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3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3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3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3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3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3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782" y="142009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FIBRE OPTICS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246909" y="5613248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Made By: </a:t>
            </a:r>
            <a:r>
              <a:rPr lang="en-US" sz="2000" dirty="0" err="1"/>
              <a:t>Bhagya</a:t>
            </a:r>
            <a:r>
              <a:rPr lang="en-US" sz="2000" dirty="0"/>
              <a:t> Rana</a:t>
            </a:r>
          </a:p>
        </p:txBody>
      </p:sp>
      <p:pic>
        <p:nvPicPr>
          <p:cNvPr id="8" name="Picture 7" descr="5 Benefits of using Fibre Optic Internet Connectivity. How it affect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34" y="64471"/>
            <a:ext cx="4082231" cy="2549419"/>
          </a:xfrm>
          <a:prstGeom prst="rect">
            <a:avLst/>
          </a:prstGeom>
        </p:spPr>
      </p:pic>
      <p:pic>
        <p:nvPicPr>
          <p:cNvPr id="9" name="Picture 8" descr="What is Fiber Optic Cable &amp; How Does It Work? | Techno FAQ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" y="90758"/>
            <a:ext cx="3438335" cy="2292223"/>
          </a:xfrm>
          <a:prstGeom prst="rect">
            <a:avLst/>
          </a:prstGeom>
        </p:spPr>
      </p:pic>
      <p:pic>
        <p:nvPicPr>
          <p:cNvPr id="10" name="Picture 9" descr="light Optic fiber Rainbow by max--tux on Deviant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54" y="4218700"/>
            <a:ext cx="4507345" cy="2639300"/>
          </a:xfrm>
          <a:prstGeom prst="rect">
            <a:avLst/>
          </a:prstGeom>
        </p:spPr>
      </p:pic>
      <p:pic>
        <p:nvPicPr>
          <p:cNvPr id="11" name="Picture 10" descr="News Entrepreneurs: Time machine: the year broadband arriv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81273"/>
            <a:ext cx="4137891" cy="25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6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3" y="0"/>
            <a:ext cx="9197975" cy="68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15" y="0"/>
            <a:ext cx="9131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47" y="0"/>
            <a:ext cx="9137506" cy="68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78" y="0"/>
            <a:ext cx="9219045" cy="685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2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9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0"/>
            <a:ext cx="915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74" y="0"/>
            <a:ext cx="915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44" y="0"/>
            <a:ext cx="911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0"/>
            <a:ext cx="917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3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04" y="0"/>
            <a:ext cx="9151793" cy="68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71" y="0"/>
            <a:ext cx="9181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1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8" y="0"/>
            <a:ext cx="9185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76" y="0"/>
            <a:ext cx="915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9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7" y="16042"/>
            <a:ext cx="9185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21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76" y="16042"/>
            <a:ext cx="913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61" y="0"/>
            <a:ext cx="9146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7" y="0"/>
            <a:ext cx="9125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16" y="0"/>
            <a:ext cx="9166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28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83" y="0"/>
            <a:ext cx="9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6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61" y="0"/>
            <a:ext cx="9146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80" y="0"/>
            <a:ext cx="912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71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10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71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92" y="0"/>
            <a:ext cx="913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6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2" y="0"/>
            <a:ext cx="913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4" y="0"/>
            <a:ext cx="91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73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4" y="0"/>
            <a:ext cx="9164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05" y="0"/>
            <a:ext cx="9159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0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46" y="0"/>
            <a:ext cx="915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4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76" y="0"/>
            <a:ext cx="9139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6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02" y="0"/>
            <a:ext cx="9155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1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71" y="16042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2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2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73" y="3513"/>
            <a:ext cx="9167654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84" y="0"/>
            <a:ext cx="913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34" y="0"/>
            <a:ext cx="918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-1"/>
            <a:ext cx="9230573" cy="68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31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5" y="0"/>
            <a:ext cx="915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2" y="0"/>
            <a:ext cx="9149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8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0" y="0"/>
            <a:ext cx="9147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9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98" y="0"/>
            <a:ext cx="9136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4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29" y="0"/>
            <a:ext cx="916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8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38" y="0"/>
            <a:ext cx="9146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4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2" y="0"/>
            <a:ext cx="915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76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58" y="0"/>
            <a:ext cx="913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0"/>
            <a:ext cx="9188451" cy="68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46" y="0"/>
            <a:ext cx="917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29" y="0"/>
            <a:ext cx="9132743" cy="68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14" y="0"/>
            <a:ext cx="9239973" cy="68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7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7</Words>
  <Application>Microsoft Office PowerPoint</Application>
  <PresentationFormat>Widescreen</PresentationFormat>
  <Paragraphs>2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FIBRE OPTICS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siddhant zala</cp:lastModifiedBy>
  <cp:revision>22</cp:revision>
  <dcterms:created xsi:type="dcterms:W3CDTF">2020-10-22T04:10:33Z</dcterms:created>
  <dcterms:modified xsi:type="dcterms:W3CDTF">2022-11-10T10:27:32Z</dcterms:modified>
</cp:coreProperties>
</file>